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1" r:id="rId5"/>
    <p:sldId id="274" r:id="rId6"/>
    <p:sldId id="275" r:id="rId7"/>
    <p:sldId id="262" r:id="rId8"/>
    <p:sldId id="264" r:id="rId9"/>
    <p:sldId id="276" r:id="rId10"/>
    <p:sldId id="277" r:id="rId11"/>
    <p:sldId id="266" r:id="rId12"/>
    <p:sldId id="268" r:id="rId13"/>
    <p:sldId id="271" r:id="rId14"/>
    <p:sldId id="278" r:id="rId15"/>
    <p:sldId id="279" r:id="rId16"/>
    <p:sldId id="25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98026-065E-4DFC-9350-D55A9B86C33D}">
          <p14:sldIdLst>
            <p14:sldId id="256"/>
            <p14:sldId id="257"/>
            <p14:sldId id="270"/>
            <p14:sldId id="261"/>
          </p14:sldIdLst>
        </p14:section>
        <p14:section name="Untitled Section" id="{5A75E348-A71B-4138-A1AA-ABEE49EA606E}">
          <p14:sldIdLst>
            <p14:sldId id="274"/>
            <p14:sldId id="275"/>
            <p14:sldId id="262"/>
            <p14:sldId id="264"/>
            <p14:sldId id="276"/>
            <p14:sldId id="277"/>
            <p14:sldId id="266"/>
            <p14:sldId id="268"/>
            <p14:sldId id="271"/>
            <p14:sldId id="278"/>
            <p14:sldId id="27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UY HOANG 20183749" initials="NHH2" lastIdx="5" clrIdx="0">
    <p:extLst>
      <p:ext uri="{19B8F6BF-5375-455C-9EA6-DF929625EA0E}">
        <p15:presenceInfo xmlns:p15="http://schemas.microsoft.com/office/powerpoint/2012/main" userId="S::HOANG.NH183749@sis.hust.edu.vn::934ef5cf-81a5-4c7a-925e-39f2df3c25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7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C2761-52B0-42C5-B01B-DF8F69615AE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666" y="1515534"/>
            <a:ext cx="685800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>
                <a:solidFill>
                  <a:srgbClr val="C00000"/>
                </a:solidFill>
              </a:rPr>
              <a:t/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3300" b="0" u="sng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300" b="0" u="sng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00" b="0" u="sng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300" b="0" u="sng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3300" b="0" u="sng" spc="-1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300" b="0" u="sng" spc="-1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</a:t>
            </a:r>
            <a:r>
              <a:rPr lang="vi-VN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trạm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5066" y="4472253"/>
            <a:ext cx="7730067" cy="2062162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115639</a:t>
            </a:r>
          </a:p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Nguyễn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20183702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– 20183714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– 20183743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Huy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– 20183749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– 20183711</a:t>
            </a: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03D252C-AB4D-456D-9D44-62460AEE7DB7}"/>
              </a:ext>
            </a:extLst>
          </p:cNvPr>
          <p:cNvSpPr txBox="1"/>
          <p:nvPr/>
        </p:nvSpPr>
        <p:spPr>
          <a:xfrm>
            <a:off x="1826953" y="1267183"/>
            <a:ext cx="657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endParaRPr lang="en-US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76B537-880F-427E-81E7-E65E92E9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320"/>
            <a:ext cx="7886700" cy="55695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ED2EBB3-3E47-4492-A99E-141B66F93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60" y="1077711"/>
            <a:ext cx="3868340" cy="393642"/>
          </a:xfrm>
        </p:spPr>
        <p:txBody>
          <a:bodyPr>
            <a:normAutofit/>
          </a:bodyPr>
          <a:lstStyle/>
          <a:p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23F4E10-5956-46E5-AAFC-883BF33DD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609" y="1717791"/>
            <a:ext cx="3887391" cy="3785234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1395214B-4DE0-4B6E-BE37-0F4955E43E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47D4E2A-8047-461E-AA42-AF35259C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40" y="1701915"/>
            <a:ext cx="7376409" cy="448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978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22EB3BF-45E7-4DB4-B544-84EDCF1D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09296"/>
            <a:ext cx="8514159" cy="3811588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 Development Kit (JDK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Java)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 Microsystems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applet Java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Java.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Java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SQL Server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Structure Query Language,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 Server 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Anh.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 Server 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hàng.Các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FF467B2-6A5A-4127-B018-731E699338DC}"/>
              </a:ext>
            </a:extLst>
          </p:cNvPr>
          <p:cNvSpPr txBox="1"/>
          <p:nvPr/>
        </p:nvSpPr>
        <p:spPr>
          <a:xfrm>
            <a:off x="594664" y="1025327"/>
            <a:ext cx="64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6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098EFE-30A4-47CB-8851-E83DCEF7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39" y="3375526"/>
            <a:ext cx="78867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F0FE9AB-4B88-4CF2-834A-F24CF78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075" y="1645383"/>
            <a:ext cx="1138410" cy="89777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-Trang </a:t>
            </a:r>
            <a:r>
              <a:rPr lang="en-US" sz="1600" dirty="0" err="1">
                <a:solidFill>
                  <a:schemeClr val="tx1"/>
                </a:solidFill>
              </a:rPr>
              <a:t>chủ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8DDFEFF-D790-490D-AC73-2E78FDE8097B}"/>
              </a:ext>
            </a:extLst>
          </p:cNvPr>
          <p:cNvSpPr txBox="1"/>
          <p:nvPr/>
        </p:nvSpPr>
        <p:spPr>
          <a:xfrm>
            <a:off x="733425" y="1183718"/>
            <a:ext cx="588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123" name="Picture 3" descr="Trang chủ">
            <a:extLst>
              <a:ext uri="{FF2B5EF4-FFF2-40B4-BE49-F238E27FC236}">
                <a16:creationId xmlns="" xmlns:a16="http://schemas.microsoft.com/office/drawing/2014/main" id="{FE2652BF-4417-4EF2-A4DC-5957FC82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1837112"/>
            <a:ext cx="6059979" cy="490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9442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197E81C-CBCA-448A-824F-4760F9DE6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96" y="308409"/>
            <a:ext cx="7886700" cy="558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Trang </a:t>
            </a:r>
            <a:r>
              <a:rPr lang="en-US" sz="2400" dirty="0" err="1">
                <a:solidFill>
                  <a:schemeClr val="bg1"/>
                </a:solidFill>
              </a:rPr>
              <a:t>quản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bệnh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nhân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quảnlys">
            <a:extLst>
              <a:ext uri="{FF2B5EF4-FFF2-40B4-BE49-F238E27FC236}">
                <a16:creationId xmlns="" xmlns:a16="http://schemas.microsoft.com/office/drawing/2014/main" id="{35D69FB6-A3D9-400D-A391-3C96526D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3" y="1383808"/>
            <a:ext cx="6848793" cy="45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Thembn">
            <a:extLst>
              <a:ext uri="{FF2B5EF4-FFF2-40B4-BE49-F238E27FC236}">
                <a16:creationId xmlns="" xmlns:a16="http://schemas.microsoft.com/office/drawing/2014/main" id="{206241F1-1361-4D05-B322-9676B756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3" y="1397751"/>
            <a:ext cx="7127128" cy="457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sửa">
            <a:extLst>
              <a:ext uri="{FF2B5EF4-FFF2-40B4-BE49-F238E27FC236}">
                <a16:creationId xmlns="" xmlns:a16="http://schemas.microsoft.com/office/drawing/2014/main" id="{87365276-4003-41F2-A66B-CBA3F1A2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4" y="1383807"/>
            <a:ext cx="7127127" cy="45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2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7E74B7-15A2-4B7E-A56A-2F2296DF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885" y="216970"/>
            <a:ext cx="7886700" cy="558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Trang </a:t>
            </a:r>
            <a:r>
              <a:rPr lang="en-US" sz="2400" dirty="0" err="1">
                <a:solidFill>
                  <a:schemeClr val="bg1"/>
                </a:solidFill>
              </a:rPr>
              <a:t>tra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cứu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thông</a:t>
            </a:r>
            <a:r>
              <a:rPr lang="en-US" sz="2400" dirty="0">
                <a:solidFill>
                  <a:schemeClr val="bg1"/>
                </a:solidFill>
              </a:rPr>
              <a:t> tin</a:t>
            </a:r>
          </a:p>
        </p:txBody>
      </p:sp>
      <p:pic>
        <p:nvPicPr>
          <p:cNvPr id="7170" name="Picture 2" descr="Tracuu">
            <a:extLst>
              <a:ext uri="{FF2B5EF4-FFF2-40B4-BE49-F238E27FC236}">
                <a16:creationId xmlns="" xmlns:a16="http://schemas.microsoft.com/office/drawing/2014/main" id="{51238815-3573-4367-9483-AE47CD67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58132"/>
            <a:ext cx="7077682" cy="494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Thaiki1">
            <a:extLst>
              <a:ext uri="{FF2B5EF4-FFF2-40B4-BE49-F238E27FC236}">
                <a16:creationId xmlns="" xmlns:a16="http://schemas.microsoft.com/office/drawing/2014/main" id="{3520B3D2-BD9D-41C2-92A7-229883EA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58132"/>
            <a:ext cx="7077682" cy="494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híodinhduong">
            <a:extLst>
              <a:ext uri="{FF2B5EF4-FFF2-40B4-BE49-F238E27FC236}">
                <a16:creationId xmlns="" xmlns:a16="http://schemas.microsoft.com/office/drawing/2014/main" id="{4FCCD337-7A3F-4DCD-AA68-9440E960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73475"/>
            <a:ext cx="7077682" cy="492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Lst">
            <a:extLst>
              <a:ext uri="{FF2B5EF4-FFF2-40B4-BE49-F238E27FC236}">
                <a16:creationId xmlns="" xmlns:a16="http://schemas.microsoft.com/office/drawing/2014/main" id="{DE3D759F-30DB-4729-A20C-BB2CA1869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73475"/>
            <a:ext cx="7077682" cy="494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 descr="themls">
            <a:extLst>
              <a:ext uri="{FF2B5EF4-FFF2-40B4-BE49-F238E27FC236}">
                <a16:creationId xmlns="" xmlns:a16="http://schemas.microsoft.com/office/drawing/2014/main" id="{11D86D93-6F3C-49B9-9A8A-E34D67F7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80086"/>
            <a:ext cx="7077682" cy="492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 descr="NgThan">
            <a:extLst>
              <a:ext uri="{FF2B5EF4-FFF2-40B4-BE49-F238E27FC236}">
                <a16:creationId xmlns="" xmlns:a16="http://schemas.microsoft.com/office/drawing/2014/main" id="{B090BC6F-4FE4-4ED4-97E3-3B769E6A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58132"/>
            <a:ext cx="7077682" cy="50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8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77E33B-9A2C-477B-A126-9186DF99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3694"/>
            <a:ext cx="7886700" cy="634655"/>
          </a:xfrm>
        </p:spPr>
        <p:txBody>
          <a:bodyPr>
            <a:normAutofit/>
          </a:bodyPr>
          <a:lstStyle/>
          <a:p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Thoát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3200" b="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39B5396-F243-4829-9F43-BB16CBBD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="" xmlns:a16="http://schemas.microsoft.com/office/drawing/2014/main" id="{1D5899BA-8132-4E3E-97F8-BEF92404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6" y="1354975"/>
            <a:ext cx="6303221" cy="51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6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8BDE691-10CB-4A37-AA7B-5DB23EE104BD}"/>
              </a:ext>
            </a:extLst>
          </p:cNvPr>
          <p:cNvSpPr txBox="1"/>
          <p:nvPr/>
        </p:nvSpPr>
        <p:spPr>
          <a:xfrm>
            <a:off x="1963709" y="2212807"/>
            <a:ext cx="4943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!</a:t>
            </a:r>
          </a:p>
          <a:p>
            <a:r>
              <a:rPr lang="en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</a:t>
            </a:r>
            <a:r>
              <a:rPr lang="en-US" sz="4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estions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2B87520-126A-41D1-935E-0EADEBDE36F3}"/>
              </a:ext>
            </a:extLst>
          </p:cNvPr>
          <p:cNvSpPr txBox="1"/>
          <p:nvPr/>
        </p:nvSpPr>
        <p:spPr>
          <a:xfrm>
            <a:off x="6907184" y="5693602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b="1" u="sng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8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picture containing person, indoor, woman, sitting&#10;&#10;Description automatically generated">
            <a:extLst>
              <a:ext uri="{FF2B5EF4-FFF2-40B4-BE49-F238E27FC236}">
                <a16:creationId xmlns="" xmlns:a16="http://schemas.microsoft.com/office/drawing/2014/main" id="{5CE21DE6-5623-4095-B60B-B26570B7E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238248"/>
            <a:ext cx="7582988" cy="5060821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EA0DB7-6294-438F-AD48-6DC5EDDF1734}"/>
              </a:ext>
            </a:extLst>
          </p:cNvPr>
          <p:cNvSpPr txBox="1"/>
          <p:nvPr/>
        </p:nvSpPr>
        <p:spPr>
          <a:xfrm>
            <a:off x="1590675" y="5876925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="" xmlns:a16="http://schemas.microsoft.com/office/drawing/2014/main" id="{8850B665-5D18-4D01-BD18-6A98310B68CC}"/>
              </a:ext>
            </a:extLst>
          </p:cNvPr>
          <p:cNvSpPr/>
          <p:nvPr/>
        </p:nvSpPr>
        <p:spPr>
          <a:xfrm>
            <a:off x="1801024" y="1321724"/>
            <a:ext cx="2119746" cy="17290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52410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FAA1C81-2FFA-44A0-B5E2-AA50C3CB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4" y="0"/>
            <a:ext cx="8224837" cy="82787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    Ch</a:t>
            </a:r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AFF8A58-46E1-4200-BFED-D8F29F67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rang chủ">
            <a:extLst>
              <a:ext uri="{FF2B5EF4-FFF2-40B4-BE49-F238E27FC236}">
                <a16:creationId xmlns="" xmlns:a16="http://schemas.microsoft.com/office/drawing/2014/main" id="{CE5C486E-D0D3-4F4D-8CB6-22B91FAD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47" y="1315232"/>
            <a:ext cx="6764382" cy="519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1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9FF25F-D027-4B08-8D0F-7988129E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7607B42-AFF1-4BD8-9214-ABDAE8DC3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146ED3C-3719-4439-B89F-D8B85457F3C2}"/>
              </a:ext>
            </a:extLst>
          </p:cNvPr>
          <p:cNvSpPr txBox="1"/>
          <p:nvPr/>
        </p:nvSpPr>
        <p:spPr>
          <a:xfrm>
            <a:off x="398752" y="123140"/>
            <a:ext cx="706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II.Nội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FB10795-6AEA-414E-AF60-9E5560526EAB}"/>
              </a:ext>
            </a:extLst>
          </p:cNvPr>
          <p:cNvSpPr txBox="1"/>
          <p:nvPr/>
        </p:nvSpPr>
        <p:spPr>
          <a:xfrm>
            <a:off x="490602" y="1014486"/>
            <a:ext cx="443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1.Sơ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1.1.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secase">
            <a:extLst>
              <a:ext uri="{FF2B5EF4-FFF2-40B4-BE49-F238E27FC236}">
                <a16:creationId xmlns="" xmlns:a16="http://schemas.microsoft.com/office/drawing/2014/main" id="{096BB2EE-D9C3-45DD-A7EB-3B3326D0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94" y="1927226"/>
            <a:ext cx="56102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61650C8-8F64-4B2E-BA0C-B8D88A80264B}"/>
              </a:ext>
            </a:extLst>
          </p:cNvPr>
          <p:cNvSpPr/>
          <p:nvPr/>
        </p:nvSpPr>
        <p:spPr>
          <a:xfrm>
            <a:off x="1608094" y="1898859"/>
            <a:ext cx="5610225" cy="416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DCAED4-16C8-4602-899B-9C3FDED9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97" y="1332697"/>
            <a:ext cx="7886700" cy="696520"/>
          </a:xfrm>
        </p:spPr>
        <p:txBody>
          <a:bodyPr>
            <a:normAutofit fontScale="90000"/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Use case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b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Use case “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1463D1E-0C2F-4F6B-8150-3F8B0B84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97" y="255459"/>
            <a:ext cx="4298841" cy="6965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Quanly">
            <a:extLst>
              <a:ext uri="{FF2B5EF4-FFF2-40B4-BE49-F238E27FC236}">
                <a16:creationId xmlns="" xmlns:a16="http://schemas.microsoft.com/office/drawing/2014/main" id="{EDB5D5DF-492F-4BCE-91CC-896E7E90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2" y="2059275"/>
            <a:ext cx="6701425" cy="449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710FA23-A1D1-44DE-A581-CCCE3CE23C39}"/>
              </a:ext>
            </a:extLst>
          </p:cNvPr>
          <p:cNvSpPr/>
          <p:nvPr/>
        </p:nvSpPr>
        <p:spPr>
          <a:xfrm>
            <a:off x="1089763" y="2029217"/>
            <a:ext cx="6701425" cy="455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123320-1176-485F-928B-0F1B5651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01" y="212941"/>
            <a:ext cx="6096636" cy="574067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31471D75-2E31-4339-AB14-3B08BFC0EC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21429" y="4039967"/>
            <a:ext cx="9640380" cy="4474130"/>
          </a:xfrm>
        </p:spPr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D6585FB-ACCE-4D4A-9BC3-5B15FC2F0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701" y="1215026"/>
            <a:ext cx="7249030" cy="574068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 case “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pic>
        <p:nvPicPr>
          <p:cNvPr id="1026" name="Picture 2" descr="use">
            <a:extLst>
              <a:ext uri="{FF2B5EF4-FFF2-40B4-BE49-F238E27FC236}">
                <a16:creationId xmlns="" xmlns:a16="http://schemas.microsoft.com/office/drawing/2014/main" id="{65C753D8-E1E0-4279-9FCD-5528FE29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03" y="1502060"/>
            <a:ext cx="7101262" cy="526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3254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C4F992ED-2045-48B8-851E-CFCDD292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85580"/>
            <a:ext cx="7886700" cy="6540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CC2ECBD3-8756-41D8-867D-444AFC5EA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4320626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B797F6-F21D-4309-B56A-B6B6FA56A7C4}"/>
              </a:ext>
            </a:extLst>
          </p:cNvPr>
          <p:cNvSpPr txBox="1"/>
          <p:nvPr/>
        </p:nvSpPr>
        <p:spPr>
          <a:xfrm>
            <a:off x="571500" y="1145272"/>
            <a:ext cx="637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74EADE-7C58-4E76-AD89-BD41AD8407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25A2F87-9777-4B27-9C09-42FFF2D2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04" y="1145273"/>
            <a:ext cx="5157874" cy="560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C1FC00-6465-46A6-87C9-DA62370D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21" y="154879"/>
            <a:ext cx="7886700" cy="543645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en-US" sz="2800" b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2800" b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Case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CB9F195-BA52-41DA-BA12-5B11821F9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543147" cy="35891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D0F4310-F2E4-4FC4-9D7D-0ADC7F6974B8}"/>
              </a:ext>
            </a:extLst>
          </p:cNvPr>
          <p:cNvSpPr txBox="1"/>
          <p:nvPr/>
        </p:nvSpPr>
        <p:spPr>
          <a:xfrm>
            <a:off x="627459" y="1073915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A2CAD06D-942F-44BA-A22C-70180B91DC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C7FFE5A-F0D4-4D18-A196-5C4420DF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15" y="1427554"/>
            <a:ext cx="7177999" cy="52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7756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D9D0F346-E8A0-4AB3-9A7E-61319E81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32" y="116378"/>
            <a:ext cx="7886700" cy="72641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4950FE76-F0FC-4CC8-87F2-14F762607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110876"/>
            <a:ext cx="3868340" cy="302202"/>
          </a:xfrm>
        </p:spPr>
        <p:txBody>
          <a:bodyPr>
            <a:normAutofit/>
          </a:bodyPr>
          <a:lstStyle/>
          <a:p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ỡng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FE563082-B5B9-4F02-96CF-F17D6986D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1346" y="1755978"/>
            <a:ext cx="3887391" cy="8239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06B97C-26A8-42C6-BA61-179AF87ADB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B7AF618-7692-4573-85D2-74CDB30E1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26" y="1514270"/>
            <a:ext cx="7104270" cy="45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3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</TotalTime>
  <Words>375</Words>
  <Application>Microsoft Office PowerPoint</Application>
  <PresentationFormat>On-screen Show (4:3)</PresentationFormat>
  <Paragraphs>50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     Đề Tài: Xây dựng chương trình quản lý thông tin để chăm sóc sức khỏe bà mẹ và trẻ em cho một trạm y tế </vt:lpstr>
      <vt:lpstr>I. Đặt Vấn Đề</vt:lpstr>
      <vt:lpstr>     Chương trình quản lí thông tin mẹ và bé</vt:lpstr>
      <vt:lpstr>PowerPoint Presentation</vt:lpstr>
      <vt:lpstr>1.2. Use case phân rã mức 2  - Use case “ Quản lý bệnh nhân”       </vt:lpstr>
      <vt:lpstr>Sơ đồ Use Case</vt:lpstr>
      <vt:lpstr>II. Nội Dung</vt:lpstr>
      <vt:lpstr> Đặc tả Use Case</vt:lpstr>
      <vt:lpstr>Đặc tả Use Case</vt:lpstr>
      <vt:lpstr>Đặc tả Use Case</vt:lpstr>
      <vt:lpstr>PowerPoint Presentation</vt:lpstr>
      <vt:lpstr>PowerPoint Presentation</vt:lpstr>
      <vt:lpstr>PowerPoint Presentation</vt:lpstr>
      <vt:lpstr>PowerPoint Presentation</vt:lpstr>
      <vt:lpstr>Thoát chương trình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Admin</cp:lastModifiedBy>
  <cp:revision>40</cp:revision>
  <dcterms:created xsi:type="dcterms:W3CDTF">2016-07-25T07:53:11Z</dcterms:created>
  <dcterms:modified xsi:type="dcterms:W3CDTF">2020-06-11T04:35:13Z</dcterms:modified>
</cp:coreProperties>
</file>